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ED8E-E230-4928-92B2-D62D86115B8B}" type="datetimeFigureOut">
              <a:rPr lang="pl-PL" smtClean="0"/>
              <a:t>2023-06-12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245F4-133C-4CAD-B439-E8A95DBF2857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07627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ED8E-E230-4928-92B2-D62D86115B8B}" type="datetimeFigureOut">
              <a:rPr lang="pl-PL" smtClean="0"/>
              <a:t>2023-06-12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245F4-133C-4CAD-B439-E8A95DBF2857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71405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ED8E-E230-4928-92B2-D62D86115B8B}" type="datetimeFigureOut">
              <a:rPr lang="pl-PL" smtClean="0"/>
              <a:t>2023-06-12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245F4-133C-4CAD-B439-E8A95DBF2857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23253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ED8E-E230-4928-92B2-D62D86115B8B}" type="datetimeFigureOut">
              <a:rPr lang="pl-PL" smtClean="0"/>
              <a:t>2023-06-12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245F4-133C-4CAD-B439-E8A95DBF2857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325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ED8E-E230-4928-92B2-D62D86115B8B}" type="datetimeFigureOut">
              <a:rPr lang="pl-PL" smtClean="0"/>
              <a:t>2023-06-12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245F4-133C-4CAD-B439-E8A95DBF2857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52420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ED8E-E230-4928-92B2-D62D86115B8B}" type="datetimeFigureOut">
              <a:rPr lang="pl-PL" smtClean="0"/>
              <a:t>2023-06-12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245F4-133C-4CAD-B439-E8A95DBF2857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00958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ED8E-E230-4928-92B2-D62D86115B8B}" type="datetimeFigureOut">
              <a:rPr lang="pl-PL" smtClean="0"/>
              <a:t>2023-06-12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245F4-133C-4CAD-B439-E8A95DBF2857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90453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ED8E-E230-4928-92B2-D62D86115B8B}" type="datetimeFigureOut">
              <a:rPr lang="pl-PL" smtClean="0"/>
              <a:t>2023-06-12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245F4-133C-4CAD-B439-E8A95DBF2857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19884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ED8E-E230-4928-92B2-D62D86115B8B}" type="datetimeFigureOut">
              <a:rPr lang="pl-PL" smtClean="0"/>
              <a:t>2023-06-12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245F4-133C-4CAD-B439-E8A95DBF2857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6182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ED8E-E230-4928-92B2-D62D86115B8B}" type="datetimeFigureOut">
              <a:rPr lang="pl-PL" smtClean="0"/>
              <a:t>2023-06-12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245F4-133C-4CAD-B439-E8A95DBF2857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51512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ED8E-E230-4928-92B2-D62D86115B8B}" type="datetimeFigureOut">
              <a:rPr lang="pl-PL" smtClean="0"/>
              <a:t>2023-06-12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245F4-133C-4CAD-B439-E8A95DBF2857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22817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2ED8E-E230-4928-92B2-D62D86115B8B}" type="datetimeFigureOut">
              <a:rPr lang="pl-PL" smtClean="0"/>
              <a:t>2023-06-12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245F4-133C-4CAD-B439-E8A95DBF2857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66167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955" y="403620"/>
            <a:ext cx="2514247" cy="1153193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3192379" y="474196"/>
            <a:ext cx="7833068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100" dirty="0" smtClean="0"/>
              <a:t>Z </a:t>
            </a:r>
            <a:r>
              <a:rPr lang="pl-PL" sz="1100" dirty="0"/>
              <a:t>okazji 25-lecia Samorządu Województwa </a:t>
            </a:r>
            <a:r>
              <a:rPr lang="pl-PL" sz="1100" dirty="0" smtClean="0"/>
              <a:t>Wielkopolskiego, na </a:t>
            </a:r>
            <a:r>
              <a:rPr lang="pl-PL" sz="1100" dirty="0"/>
              <a:t>poznańskiej Cytadeli w sobotę 10 </a:t>
            </a:r>
            <a:r>
              <a:rPr lang="pl-PL" sz="1100" dirty="0" smtClean="0"/>
              <a:t>czerwca odbył się PIKNIK </a:t>
            </a:r>
            <a:r>
              <a:rPr lang="pl-PL" sz="1100" dirty="0"/>
              <a:t>NA FEST!, na który mieszkańców zaprosił Marek Woźniak, Marszałek Województwa Wielkopolskiego i gospodarz </a:t>
            </a:r>
            <a:r>
              <a:rPr lang="pl-PL" sz="1100" dirty="0" smtClean="0"/>
              <a:t>regionu. </a:t>
            </a:r>
          </a:p>
          <a:p>
            <a:pPr algn="just"/>
            <a:r>
              <a:rPr lang="pl-PL" sz="1100" dirty="0" smtClean="0"/>
              <a:t>Nie zabrakło również   Wojewódzkiego Szpitala Zespolonego </a:t>
            </a:r>
            <a:r>
              <a:rPr lang="pl-PL" sz="1100" dirty="0"/>
              <a:t>im. dr. Romana </a:t>
            </a:r>
            <a:r>
              <a:rPr lang="pl-PL" sz="1100" dirty="0"/>
              <a:t>Ostrzyckiego</a:t>
            </a:r>
            <a:r>
              <a:rPr lang="pl-PL" sz="1100" dirty="0"/>
              <a:t> w </a:t>
            </a:r>
            <a:r>
              <a:rPr lang="pl-PL" sz="1100" dirty="0" smtClean="0"/>
              <a:t>Koninie.   </a:t>
            </a:r>
          </a:p>
          <a:p>
            <a:pPr algn="just"/>
            <a:r>
              <a:rPr lang="pl-PL" sz="1100" dirty="0" smtClean="0"/>
              <a:t>Nasi pracownicy  udzielali  porad dietetycznych i obliczali wskaźnik BMI.  Chętni mogli porozmawiać z p. Marcinem Drzewieckim </a:t>
            </a:r>
            <a:r>
              <a:rPr lang="pl-PL" sz="1100" smtClean="0"/>
              <a:t>dietetykiem z naszej </a:t>
            </a:r>
            <a:r>
              <a:rPr lang="pl-PL" sz="1100" dirty="0" smtClean="0"/>
              <a:t>Poradni Dietetycznej na temat m. in. zdrowego odżywiania, cukrzycy czy zdrowego trybu życia.</a:t>
            </a:r>
            <a:endParaRPr lang="pl-PL" sz="1100" dirty="0"/>
          </a:p>
          <a:p>
            <a:endParaRPr lang="pl-PL" sz="10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9302417" y="1504274"/>
            <a:ext cx="184731" cy="3174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sz="1463" dirty="0"/>
          </a:p>
        </p:txBody>
      </p:sp>
      <p:sp>
        <p:nvSpPr>
          <p:cNvPr id="9" name="Prostokąt 8"/>
          <p:cNvSpPr/>
          <p:nvPr/>
        </p:nvSpPr>
        <p:spPr>
          <a:xfrm>
            <a:off x="296779" y="232230"/>
            <a:ext cx="11518232" cy="626482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9361" y="1656521"/>
            <a:ext cx="3305692" cy="2479268"/>
          </a:xfrm>
          <a:prstGeom prst="rect">
            <a:avLst/>
          </a:prstGeom>
        </p:spPr>
      </p:pic>
      <p:pic>
        <p:nvPicPr>
          <p:cNvPr id="3" name="Obraz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259" y="4231689"/>
            <a:ext cx="2817751" cy="2113313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321" y="2905861"/>
            <a:ext cx="1786863" cy="2382484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076" y="2681069"/>
            <a:ext cx="1955457" cy="2607276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5171" y="2009601"/>
            <a:ext cx="2921690" cy="3895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82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87</Words>
  <Application>Microsoft Office PowerPoint</Application>
  <PresentationFormat>Panoramiczny</PresentationFormat>
  <Paragraphs>3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Monika Gutkowska</dc:creator>
  <cp:lastModifiedBy>Monika Gutkowska</cp:lastModifiedBy>
  <cp:revision>11</cp:revision>
  <cp:lastPrinted>2023-06-12T09:46:48Z</cp:lastPrinted>
  <dcterms:created xsi:type="dcterms:W3CDTF">2017-09-28T11:56:08Z</dcterms:created>
  <dcterms:modified xsi:type="dcterms:W3CDTF">2023-06-12T11:13:56Z</dcterms:modified>
</cp:coreProperties>
</file>